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37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0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2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83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67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1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10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02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59FF-E28E-4151-9E83-9BA471A4D47C}" type="datetimeFigureOut">
              <a:rPr lang="de-DE" smtClean="0"/>
              <a:t>10.01.2019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C466-7158-4674-A98E-1E0AFB804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33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783" y="3940931"/>
            <a:ext cx="12072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0" i="0" u="none" strike="noStrike" dirty="0" smtClean="0">
                <a:solidFill>
                  <a:srgbClr val="654511"/>
                </a:solidFill>
                <a:effectLst/>
                <a:latin typeface="Arial" panose="020B0604020202020204" pitchFamily="34" charset="0"/>
              </a:rPr>
              <a:t>Wut: Johanniskraut / Ekel: Pestwurz / Verachtung: Schuhblüte / Freude: Rebe / Trauer: Trauerweide/ Angst: Pink Cherub / Überraschung: Bougainvillea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44"/>
            <a:ext cx="2006886" cy="24960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51" y="1383943"/>
            <a:ext cx="1872049" cy="24960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5045" r="18798" b="6756"/>
          <a:stretch/>
        </p:blipFill>
        <p:spPr>
          <a:xfrm>
            <a:off x="3477827" y="1379771"/>
            <a:ext cx="1792816" cy="25002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21" y="1377274"/>
            <a:ext cx="2496065" cy="249606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1" r="18198" b="26325"/>
          <a:stretch/>
        </p:blipFill>
        <p:spPr>
          <a:xfrm>
            <a:off x="7172012" y="1383944"/>
            <a:ext cx="1541956" cy="24960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67" y="1377274"/>
            <a:ext cx="1721801" cy="24985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768" y="1383944"/>
            <a:ext cx="1756232" cy="249606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4459" y="475736"/>
            <a:ext cx="1197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/>
              <a:t>7 Pflanzen für die Grundemotionen nach Urs Hofstetter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18233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Beno Kehl</dc:creator>
  <cp:lastModifiedBy>Beno Kehl</cp:lastModifiedBy>
  <cp:revision>3</cp:revision>
  <dcterms:created xsi:type="dcterms:W3CDTF">2019-01-10T11:04:15Z</dcterms:created>
  <dcterms:modified xsi:type="dcterms:W3CDTF">2019-01-10T11:12:19Z</dcterms:modified>
</cp:coreProperties>
</file>